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9" r:id="rId3"/>
    <p:sldId id="268" r:id="rId4"/>
    <p:sldId id="274" r:id="rId5"/>
    <p:sldId id="266" r:id="rId6"/>
    <p:sldId id="280" r:id="rId7"/>
    <p:sldId id="276" r:id="rId8"/>
    <p:sldId id="279" r:id="rId9"/>
    <p:sldId id="277" r:id="rId10"/>
    <p:sldId id="267" r:id="rId11"/>
    <p:sldId id="278" r:id="rId12"/>
    <p:sldId id="269" r:id="rId13"/>
    <p:sldId id="28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14"/>
    <p:restoredTop sz="94712"/>
  </p:normalViewPr>
  <p:slideViewPr>
    <p:cSldViewPr snapToGrid="0" snapToObjects="1">
      <p:cViewPr varScale="1">
        <p:scale>
          <a:sx n="61" d="100"/>
          <a:sy n="61" d="100"/>
        </p:scale>
        <p:origin x="216" y="9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08/09/2017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r>
              <a:rPr lang="ru-RU" baseline="0" dirty="0" smtClean="0"/>
              <a:t> моно, история создания кто использует движок моно (</a:t>
            </a:r>
            <a:r>
              <a:rPr lang="en-US" baseline="0" dirty="0" smtClean="0"/>
              <a:t>unity, 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 vita,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32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что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 </a:t>
            </a:r>
            <a:r>
              <a:rPr lang="ru-RU" baseline="0" dirty="0" smtClean="0"/>
              <a:t>это </a:t>
            </a:r>
            <a:r>
              <a:rPr lang="ru-RU" baseline="0" dirty="0" err="1" smtClean="0"/>
              <a:t>нативный</a:t>
            </a:r>
            <a:r>
              <a:rPr lang="ru-RU" baseline="0" dirty="0" smtClean="0"/>
              <a:t> инструмент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223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Msil</a:t>
            </a:r>
            <a:r>
              <a:rPr lang="fr-FR" dirty="0" smtClean="0"/>
              <a:t>, </a:t>
            </a:r>
            <a:r>
              <a:rPr lang="fr-FR" dirty="0" err="1" smtClean="0"/>
              <a:t>mtouch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287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что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 </a:t>
            </a:r>
            <a:r>
              <a:rPr lang="ru-RU" baseline="0" dirty="0" smtClean="0"/>
              <a:t>это </a:t>
            </a:r>
            <a:r>
              <a:rPr lang="ru-RU" baseline="0" dirty="0" err="1" smtClean="0"/>
              <a:t>нативный</a:t>
            </a:r>
            <a:r>
              <a:rPr lang="ru-RU" baseline="0" dirty="0" smtClean="0"/>
              <a:t> инструмент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00806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Monotouch</a:t>
            </a:r>
            <a:r>
              <a:rPr lang="fr-FR" dirty="0" smtClean="0"/>
              <a:t>, </a:t>
            </a:r>
            <a:r>
              <a:rPr lang="fr-FR" dirty="0" err="1" smtClean="0"/>
              <a:t>msil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02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</a:t>
            </a:r>
            <a:r>
              <a:rPr lang="ru-RU" dirty="0" smtClean="0"/>
              <a:t>каким образом </a:t>
            </a:r>
            <a:r>
              <a:rPr lang="ru-RU" dirty="0" err="1" smtClean="0"/>
              <a:t>мапятся</a:t>
            </a:r>
            <a:r>
              <a:rPr lang="ru-RU" baseline="0" dirty="0" smtClean="0"/>
              <a:t> объекты в </a:t>
            </a:r>
            <a:r>
              <a:rPr lang="en-US" dirty="0" err="1" smtClean="0"/>
              <a:t>Xamarin.Forms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6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859025" y="1588168"/>
            <a:ext cx="4451685" cy="3681663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08/09/2017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08/09/2017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08/09/2017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08/09/2017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929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00062"/>
            <a:ext cx="1013155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25625"/>
            <a:ext cx="10131552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290304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Relationship Id="rId3" Type="http://schemas.openxmlformats.org/officeDocument/2006/relationships/image" Target="../media/image2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kirill.stativkin" TargetMode="External"/><Relationship Id="rId4" Type="http://schemas.openxmlformats.org/officeDocument/2006/relationships/hyperlink" Target="http://www.linkedin.com/in/kirillstativkin" TargetMode="External"/><Relationship Id="rId5" Type="http://schemas.openxmlformats.org/officeDocument/2006/relationships/hyperlink" Target="http://www.facebook.com/groups/xamarin.ua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kirill.stativkin@studentpartner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33" y="251069"/>
            <a:ext cx="4110567" cy="1128721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16" y="2187887"/>
            <a:ext cx="3808984" cy="1387078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670"/>
            <a:ext cx="4606392" cy="819928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465"/>
            <a:ext cx="1802587" cy="18226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3" y="4014943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0" y="4014943"/>
            <a:ext cx="7727103" cy="1649746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9290304" cy="835572"/>
          </a:xfrm>
        </p:spPr>
        <p:txBody>
          <a:bodyPr/>
          <a:lstStyle/>
          <a:p>
            <a:r>
              <a:rPr lang="en-US" dirty="0" smtClean="0"/>
              <a:t>Renders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783" t="2324" r="1914" b="2535"/>
          <a:stretch/>
        </p:blipFill>
        <p:spPr>
          <a:xfrm>
            <a:off x="255181" y="1626782"/>
            <a:ext cx="9511302" cy="52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Архитектура </a:t>
            </a:r>
            <a:r>
              <a:rPr lang="fr-FR" dirty="0" err="1" smtClean="0"/>
              <a:t>Xamarin.Forms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1" y="1825625"/>
            <a:ext cx="10393636" cy="47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4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10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58929" y="4691535"/>
            <a:ext cx="10515600" cy="1879386"/>
          </a:xfrm>
        </p:spPr>
        <p:txBody>
          <a:bodyPr/>
          <a:lstStyle/>
          <a:p>
            <a:pPr algn="r"/>
            <a:r>
              <a:rPr lang="fr-FR" dirty="0" smtClean="0">
                <a:hlinkClick r:id="rId2"/>
              </a:rPr>
              <a:t>kirill.stativkin@studentpartner.com</a:t>
            </a:r>
            <a:endParaRPr lang="fr-FR" dirty="0" smtClean="0"/>
          </a:p>
          <a:p>
            <a:pPr algn="r"/>
            <a:r>
              <a:rPr lang="fr-FR" dirty="0" smtClean="0">
                <a:hlinkClick r:id="rId3"/>
              </a:rPr>
              <a:t>www.facebook.com/kirill.stativkin</a:t>
            </a:r>
            <a:endParaRPr lang="fr-FR" dirty="0" smtClean="0"/>
          </a:p>
          <a:p>
            <a:pPr algn="r"/>
            <a:r>
              <a:rPr lang="fr-FR" dirty="0" smtClean="0">
                <a:hlinkClick r:id="rId4"/>
              </a:rPr>
              <a:t>www.linkedin.com/in/kirillstativkin</a:t>
            </a:r>
            <a:endParaRPr lang="fr-FR" dirty="0" smtClean="0"/>
          </a:p>
          <a:p>
            <a:pPr algn="r"/>
            <a:r>
              <a:rPr lang="fr-FR" dirty="0" smtClean="0">
                <a:hlinkClick r:id="rId5"/>
              </a:rPr>
              <a:t>www.facebook.com/groups/xamarin.ua</a:t>
            </a:r>
            <a:endParaRPr lang="fr-FR" smtClean="0"/>
          </a:p>
          <a:p>
            <a:pPr algn="r"/>
            <a:endParaRPr lang="fr-FR" dirty="0" smtClean="0"/>
          </a:p>
          <a:p>
            <a:pPr algn="r"/>
            <a:endParaRPr lang="fr-FR" dirty="0" smtClean="0"/>
          </a:p>
          <a:p>
            <a:pPr algn="r"/>
            <a:endParaRPr lang="fr-FR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8929" y="1381096"/>
            <a:ext cx="10515600" cy="2852737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52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ru-RU" dirty="0" smtClean="0"/>
              <a:t>Под капотом </a:t>
            </a:r>
            <a:r>
              <a:rPr lang="en-US" dirty="0" err="1" smtClean="0"/>
              <a:t>Xamarin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3975" y="5876144"/>
            <a:ext cx="8869725" cy="894951"/>
          </a:xfrm>
        </p:spPr>
        <p:txBody>
          <a:bodyPr/>
          <a:lstStyle/>
          <a:p>
            <a:pPr algn="r"/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8876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46" y="1841499"/>
            <a:ext cx="9267975" cy="391384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5848" y="4814046"/>
            <a:ext cx="2344879" cy="20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>
          <a:xfrm>
            <a:off x="0" y="1"/>
            <a:ext cx="10515600" cy="995082"/>
          </a:xfrm>
        </p:spPr>
        <p:txBody>
          <a:bodyPr/>
          <a:lstStyle/>
          <a:p>
            <a:r>
              <a:rPr lang="ru-RU" sz="4400" dirty="0" smtClean="0"/>
              <a:t>Компиляция</a:t>
            </a:r>
            <a:r>
              <a:rPr lang="en-US" sz="4400" dirty="0" smtClean="0"/>
              <a:t> </a:t>
            </a:r>
            <a:r>
              <a:rPr lang="ru-RU" sz="4400" dirty="0" smtClean="0"/>
              <a:t>и выполнение </a:t>
            </a:r>
            <a:r>
              <a:rPr lang="en-US" sz="4400" dirty="0" err="1" smtClean="0"/>
              <a:t>Xamarin</a:t>
            </a:r>
            <a:r>
              <a:rPr lang="ru-RU" sz="4400" dirty="0" smtClean="0"/>
              <a:t> </a:t>
            </a:r>
            <a:r>
              <a:rPr lang="en-US" sz="4400" dirty="0" smtClean="0"/>
              <a:t>Android </a:t>
            </a:r>
            <a:r>
              <a:rPr lang="ru-RU" sz="4400" dirty="0" smtClean="0"/>
              <a:t>приложения</a:t>
            </a:r>
            <a:endParaRPr lang="fr-FR" sz="4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2" y="2124927"/>
            <a:ext cx="4713194" cy="425579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489" y="2781485"/>
            <a:ext cx="7092511" cy="324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10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55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Недостатки </a:t>
            </a:r>
            <a:r>
              <a:rPr lang="en-US" dirty="0" err="1" smtClean="0"/>
              <a:t>Xamarin</a:t>
            </a:r>
            <a:r>
              <a:rPr lang="ru-RU" dirty="0" smtClean="0"/>
              <a:t> </a:t>
            </a:r>
            <a:r>
              <a:rPr lang="en-US" dirty="0" smtClean="0"/>
              <a:t>Android</a:t>
            </a:r>
            <a:r>
              <a:rPr lang="ru-RU" dirty="0"/>
              <a:t>?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8147"/>
            <a:ext cx="12191999" cy="188397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04" y="5124771"/>
            <a:ext cx="9446100" cy="173322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345672" y="1463955"/>
            <a:ext cx="1907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Без </a:t>
            </a:r>
            <a:r>
              <a:rPr lang="en-US" sz="3200" dirty="0" smtClean="0"/>
              <a:t>Linker</a:t>
            </a:r>
            <a:endParaRPr lang="fr-FR" sz="3200" dirty="0"/>
          </a:p>
        </p:txBody>
      </p:sp>
      <p:sp>
        <p:nvSpPr>
          <p:cNvPr id="7" name="ZoneTexte 6"/>
          <p:cNvSpPr txBox="1"/>
          <p:nvPr/>
        </p:nvSpPr>
        <p:spPr>
          <a:xfrm>
            <a:off x="2534094" y="4493170"/>
            <a:ext cx="4464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С использованием </a:t>
            </a:r>
            <a:r>
              <a:rPr lang="en-US" sz="3200" dirty="0" smtClean="0"/>
              <a:t>Linker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5652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0" y="0"/>
            <a:ext cx="9735671" cy="1210235"/>
          </a:xfrm>
        </p:spPr>
        <p:txBody>
          <a:bodyPr/>
          <a:lstStyle/>
          <a:p>
            <a:r>
              <a:rPr lang="ru-RU" sz="4400" dirty="0" smtClean="0"/>
              <a:t>Архитектура работы </a:t>
            </a:r>
            <a:r>
              <a:rPr lang="en-US" sz="4400" dirty="0" err="1" smtClean="0"/>
              <a:t>Xamarin</a:t>
            </a:r>
            <a:r>
              <a:rPr lang="en-US" sz="4400" dirty="0" smtClean="0"/>
              <a:t> </a:t>
            </a:r>
            <a:r>
              <a:rPr lang="en-US" sz="4400" dirty="0" smtClean="0"/>
              <a:t>iOS</a:t>
            </a:r>
            <a:r>
              <a:rPr lang="ru-RU" sz="4400" dirty="0" smtClean="0"/>
              <a:t> приложения</a:t>
            </a:r>
            <a:endParaRPr lang="fr-FR" sz="4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99" y="1588734"/>
            <a:ext cx="7606448" cy="495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3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29916"/>
          <a:stretch/>
        </p:blipFill>
        <p:spPr>
          <a:xfrm>
            <a:off x="1678626" y="0"/>
            <a:ext cx="7611678" cy="691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07223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PRoadShowTemplate" id="{39A1AFB1-21C5-7D45-894B-9453C961D024}" vid="{9081EA9F-2761-FF4C-830E-B5A1A0EEE5A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MSPRoadShowTemplate</Template>
  <TotalTime>2012</TotalTime>
  <Words>87</Words>
  <Application>Microsoft Macintosh PowerPoint</Application>
  <PresentationFormat>Grand écran</PresentationFormat>
  <Paragraphs>30</Paragraphs>
  <Slides>13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Calibri</vt:lpstr>
      <vt:lpstr>Garamond</vt:lpstr>
      <vt:lpstr>Gill Sans</vt:lpstr>
      <vt:lpstr>Gill Sans MT</vt:lpstr>
      <vt:lpstr>Gill Sans SemiBold</vt:lpstr>
      <vt:lpstr>Arial</vt:lpstr>
      <vt:lpstr>Thème Office</vt:lpstr>
      <vt:lpstr>Présentation PowerPoint</vt:lpstr>
      <vt:lpstr>Под капотом Xamarin</vt:lpstr>
      <vt:lpstr>Mono</vt:lpstr>
      <vt:lpstr>Présentation PowerPoint</vt:lpstr>
      <vt:lpstr>Демо</vt:lpstr>
      <vt:lpstr>Недостатки Xamarin Android?</vt:lpstr>
      <vt:lpstr>Архитектура работы Xamarin iOS приложения</vt:lpstr>
      <vt:lpstr>Présentation PowerPoint</vt:lpstr>
      <vt:lpstr>Демо</vt:lpstr>
      <vt:lpstr>Renders</vt:lpstr>
      <vt:lpstr>Архитектура Xamarin.Forms </vt:lpstr>
      <vt:lpstr>Демо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Kirill Stativkin</dc:creator>
  <cp:lastModifiedBy>Kirill Stativkin</cp:lastModifiedBy>
  <cp:revision>34</cp:revision>
  <dcterms:created xsi:type="dcterms:W3CDTF">2017-09-04T21:19:10Z</dcterms:created>
  <dcterms:modified xsi:type="dcterms:W3CDTF">2017-09-08T11:55:49Z</dcterms:modified>
</cp:coreProperties>
</file>